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85" r:id="rId3"/>
    <p:sldId id="280" r:id="rId4"/>
    <p:sldId id="292" r:id="rId5"/>
    <p:sldId id="301" r:id="rId6"/>
    <p:sldId id="302" r:id="rId7"/>
    <p:sldId id="303" r:id="rId8"/>
    <p:sldId id="305" r:id="rId9"/>
    <p:sldId id="304" r:id="rId10"/>
    <p:sldId id="306" r:id="rId11"/>
    <p:sldId id="307" r:id="rId12"/>
    <p:sldId id="300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D3A32-E6D5-451C-4C94-97B9416D3071}" v="79" dt="2023-05-19T18:57:03.394"/>
    <p1510:client id="{3EB93808-C786-5909-29DA-5E1DB2291A2E}" v="358" dt="2023-05-06T06:48:19.494"/>
    <p1510:client id="{4D0C2EA8-4311-C8D9-7F1D-BF24DA23AF5E}" v="45" dt="2023-05-21T10:06:36.249"/>
    <p1510:client id="{7B013B90-3E6F-FDA4-0585-546041121B98}" v="219" dt="2023-05-20T12:10:48.423"/>
    <p1510:client id="{D1E1D6A5-B643-C72A-D73D-EDBC57DB2CFC}" v="2" dt="2023-05-24T06:58:36.986"/>
    <p1510:client id="{DFD5E76B-0634-12D9-B50B-91A0A31B2CEA}" v="484" dt="2023-05-05T21:15:14.044"/>
    <p1510:client id="{FD5B49D5-9706-20BC-6D92-CB04EEA4CC8E}" v="139" dt="2023-05-20T12:43:27.05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2EE01-88B0-4175-98A5-2AB94341BC8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16E58C-FA19-435B-B27A-3513F6487699}">
      <dgm:prSet/>
      <dgm:spPr/>
      <dgm:t>
        <a:bodyPr/>
        <a:lstStyle/>
        <a:p>
          <a:r>
            <a:rPr lang="en-US"/>
            <a:t>Python 3.1</a:t>
          </a:r>
        </a:p>
      </dgm:t>
    </dgm:pt>
    <dgm:pt modelId="{1603D34D-E8D5-4574-B423-EC38D076E1E7}" type="parTrans" cxnId="{620C5750-86B3-4D00-BC3A-D9AEB071AA09}">
      <dgm:prSet/>
      <dgm:spPr/>
      <dgm:t>
        <a:bodyPr/>
        <a:lstStyle/>
        <a:p>
          <a:endParaRPr lang="en-US"/>
        </a:p>
      </dgm:t>
    </dgm:pt>
    <dgm:pt modelId="{89AAECD8-FEFE-4609-B7B4-415BF395D2E6}" type="sibTrans" cxnId="{620C5750-86B3-4D00-BC3A-D9AEB071AA09}">
      <dgm:prSet/>
      <dgm:spPr/>
      <dgm:t>
        <a:bodyPr/>
        <a:lstStyle/>
        <a:p>
          <a:endParaRPr lang="en-US"/>
        </a:p>
      </dgm:t>
    </dgm:pt>
    <dgm:pt modelId="{7C985CC4-4581-41CB-8297-D833570973B9}">
      <dgm:prSet/>
      <dgm:spPr/>
      <dgm:t>
        <a:bodyPr/>
        <a:lstStyle/>
        <a:p>
          <a:r>
            <a:rPr lang="en-US"/>
            <a:t>tkinter Library for python</a:t>
          </a:r>
        </a:p>
      </dgm:t>
    </dgm:pt>
    <dgm:pt modelId="{A5AF1159-A6C5-41A3-B231-026A816C586A}" type="parTrans" cxnId="{1FBE18C6-B036-46C5-9635-EA84D90F4468}">
      <dgm:prSet/>
      <dgm:spPr/>
      <dgm:t>
        <a:bodyPr/>
        <a:lstStyle/>
        <a:p>
          <a:endParaRPr lang="en-US"/>
        </a:p>
      </dgm:t>
    </dgm:pt>
    <dgm:pt modelId="{4D0FF545-D4EC-457C-9B7D-629A50FA58A4}" type="sibTrans" cxnId="{1FBE18C6-B036-46C5-9635-EA84D90F4468}">
      <dgm:prSet/>
      <dgm:spPr/>
      <dgm:t>
        <a:bodyPr/>
        <a:lstStyle/>
        <a:p>
          <a:endParaRPr lang="en-US"/>
        </a:p>
      </dgm:t>
    </dgm:pt>
    <dgm:pt modelId="{A21789BE-9DE7-4850-B41F-1C672AF8FDF4}" type="pres">
      <dgm:prSet presAssocID="{E1F2EE01-88B0-4175-98A5-2AB94341BC83}" presName="root" presStyleCnt="0">
        <dgm:presLayoutVars>
          <dgm:dir/>
          <dgm:resizeHandles val="exact"/>
        </dgm:presLayoutVars>
      </dgm:prSet>
      <dgm:spPr/>
    </dgm:pt>
    <dgm:pt modelId="{7C6F1AA3-B7FE-48E2-B54E-6618A48F3ADD}" type="pres">
      <dgm:prSet presAssocID="{7316E58C-FA19-435B-B27A-3513F6487699}" presName="compNode" presStyleCnt="0"/>
      <dgm:spPr/>
    </dgm:pt>
    <dgm:pt modelId="{AFE1C744-18FF-49F3-9976-96409DEC3892}" type="pres">
      <dgm:prSet presAssocID="{7316E58C-FA19-435B-B27A-3513F648769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71C706-2893-42AF-9C01-1A4996D15825}" type="pres">
      <dgm:prSet presAssocID="{7316E58C-FA19-435B-B27A-3513F6487699}" presName="spaceRect" presStyleCnt="0"/>
      <dgm:spPr/>
    </dgm:pt>
    <dgm:pt modelId="{DCCF507F-2555-40C6-9B1F-0871FE0ED93F}" type="pres">
      <dgm:prSet presAssocID="{7316E58C-FA19-435B-B27A-3513F6487699}" presName="textRect" presStyleLbl="revTx" presStyleIdx="0" presStyleCnt="2">
        <dgm:presLayoutVars>
          <dgm:chMax val="1"/>
          <dgm:chPref val="1"/>
        </dgm:presLayoutVars>
      </dgm:prSet>
      <dgm:spPr/>
    </dgm:pt>
    <dgm:pt modelId="{51DAB0C3-DC1F-43B8-B15C-94275D9250B8}" type="pres">
      <dgm:prSet presAssocID="{89AAECD8-FEFE-4609-B7B4-415BF395D2E6}" presName="sibTrans" presStyleCnt="0"/>
      <dgm:spPr/>
    </dgm:pt>
    <dgm:pt modelId="{C705B597-A360-4675-B943-340F3A01F356}" type="pres">
      <dgm:prSet presAssocID="{7C985CC4-4581-41CB-8297-D833570973B9}" presName="compNode" presStyleCnt="0"/>
      <dgm:spPr/>
    </dgm:pt>
    <dgm:pt modelId="{DB886AD3-3ECC-4374-A5A2-E06C1989F662}" type="pres">
      <dgm:prSet presAssocID="{7C985CC4-4581-41CB-8297-D833570973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C773D5A-4FBF-4C5B-9FAF-E99B0E8CB3DB}" type="pres">
      <dgm:prSet presAssocID="{7C985CC4-4581-41CB-8297-D833570973B9}" presName="spaceRect" presStyleCnt="0"/>
      <dgm:spPr/>
    </dgm:pt>
    <dgm:pt modelId="{46AF1009-C9CC-49A2-B9FC-C60CF1FC10BA}" type="pres">
      <dgm:prSet presAssocID="{7C985CC4-4581-41CB-8297-D833570973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2082C63-0F3E-4E90-83D6-D8A2E84178E1}" type="presOf" srcId="{7316E58C-FA19-435B-B27A-3513F6487699}" destId="{DCCF507F-2555-40C6-9B1F-0871FE0ED93F}" srcOrd="0" destOrd="0" presId="urn:microsoft.com/office/officeart/2018/2/layout/IconLabelList"/>
    <dgm:cxn modelId="{620C5750-86B3-4D00-BC3A-D9AEB071AA09}" srcId="{E1F2EE01-88B0-4175-98A5-2AB94341BC83}" destId="{7316E58C-FA19-435B-B27A-3513F6487699}" srcOrd="0" destOrd="0" parTransId="{1603D34D-E8D5-4574-B423-EC38D076E1E7}" sibTransId="{89AAECD8-FEFE-4609-B7B4-415BF395D2E6}"/>
    <dgm:cxn modelId="{15B1C475-1627-4153-8311-6D2611240AFE}" type="presOf" srcId="{7C985CC4-4581-41CB-8297-D833570973B9}" destId="{46AF1009-C9CC-49A2-B9FC-C60CF1FC10BA}" srcOrd="0" destOrd="0" presId="urn:microsoft.com/office/officeart/2018/2/layout/IconLabelList"/>
    <dgm:cxn modelId="{00A12D8E-CBCF-4E4E-9A32-CBE52A3271EA}" type="presOf" srcId="{E1F2EE01-88B0-4175-98A5-2AB94341BC83}" destId="{A21789BE-9DE7-4850-B41F-1C672AF8FDF4}" srcOrd="0" destOrd="0" presId="urn:microsoft.com/office/officeart/2018/2/layout/IconLabelList"/>
    <dgm:cxn modelId="{1FBE18C6-B036-46C5-9635-EA84D90F4468}" srcId="{E1F2EE01-88B0-4175-98A5-2AB94341BC83}" destId="{7C985CC4-4581-41CB-8297-D833570973B9}" srcOrd="1" destOrd="0" parTransId="{A5AF1159-A6C5-41A3-B231-026A816C586A}" sibTransId="{4D0FF545-D4EC-457C-9B7D-629A50FA58A4}"/>
    <dgm:cxn modelId="{C51162F1-14F7-4674-968B-1AE399D55FD2}" type="presParOf" srcId="{A21789BE-9DE7-4850-B41F-1C672AF8FDF4}" destId="{7C6F1AA3-B7FE-48E2-B54E-6618A48F3ADD}" srcOrd="0" destOrd="0" presId="urn:microsoft.com/office/officeart/2018/2/layout/IconLabelList"/>
    <dgm:cxn modelId="{F95F4D19-DF4E-419E-BEB0-C0EB6C327FE2}" type="presParOf" srcId="{7C6F1AA3-B7FE-48E2-B54E-6618A48F3ADD}" destId="{AFE1C744-18FF-49F3-9976-96409DEC3892}" srcOrd="0" destOrd="0" presId="urn:microsoft.com/office/officeart/2018/2/layout/IconLabelList"/>
    <dgm:cxn modelId="{9F7E4F56-5694-4AA8-B059-546C98F7C77A}" type="presParOf" srcId="{7C6F1AA3-B7FE-48E2-B54E-6618A48F3ADD}" destId="{3971C706-2893-42AF-9C01-1A4996D15825}" srcOrd="1" destOrd="0" presId="urn:microsoft.com/office/officeart/2018/2/layout/IconLabelList"/>
    <dgm:cxn modelId="{880625D5-4A86-4AA7-8B20-3296ED9F0024}" type="presParOf" srcId="{7C6F1AA3-B7FE-48E2-B54E-6618A48F3ADD}" destId="{DCCF507F-2555-40C6-9B1F-0871FE0ED93F}" srcOrd="2" destOrd="0" presId="urn:microsoft.com/office/officeart/2018/2/layout/IconLabelList"/>
    <dgm:cxn modelId="{5D839E85-08D1-4C90-9A87-525EF4A01DFD}" type="presParOf" srcId="{A21789BE-9DE7-4850-B41F-1C672AF8FDF4}" destId="{51DAB0C3-DC1F-43B8-B15C-94275D9250B8}" srcOrd="1" destOrd="0" presId="urn:microsoft.com/office/officeart/2018/2/layout/IconLabelList"/>
    <dgm:cxn modelId="{9FB7BF92-42B0-4E50-A038-4F27C1241647}" type="presParOf" srcId="{A21789BE-9DE7-4850-B41F-1C672AF8FDF4}" destId="{C705B597-A360-4675-B943-340F3A01F356}" srcOrd="2" destOrd="0" presId="urn:microsoft.com/office/officeart/2018/2/layout/IconLabelList"/>
    <dgm:cxn modelId="{5E26DE38-668E-4D72-B57C-BBFF0FCF46D5}" type="presParOf" srcId="{C705B597-A360-4675-B943-340F3A01F356}" destId="{DB886AD3-3ECC-4374-A5A2-E06C1989F662}" srcOrd="0" destOrd="0" presId="urn:microsoft.com/office/officeart/2018/2/layout/IconLabelList"/>
    <dgm:cxn modelId="{46EB65B2-E2FD-4346-8170-7FB24CE9DA8F}" type="presParOf" srcId="{C705B597-A360-4675-B943-340F3A01F356}" destId="{3C773D5A-4FBF-4C5B-9FAF-E99B0E8CB3DB}" srcOrd="1" destOrd="0" presId="urn:microsoft.com/office/officeart/2018/2/layout/IconLabelList"/>
    <dgm:cxn modelId="{94258CCE-41A8-4D4A-B9F7-9F0E036BEA4A}" type="presParOf" srcId="{C705B597-A360-4675-B943-340F3A01F356}" destId="{46AF1009-C9CC-49A2-B9FC-C60CF1FC10B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1C744-18FF-49F3-9976-96409DEC3892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F507F-2555-40C6-9B1F-0871FE0ED93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Python 3.1</a:t>
          </a:r>
        </a:p>
      </dsp:txBody>
      <dsp:txXfrm>
        <a:off x="765914" y="2943510"/>
        <a:ext cx="4320000" cy="720000"/>
      </dsp:txXfrm>
    </dsp:sp>
    <dsp:sp modelId="{DB886AD3-3ECC-4374-A5A2-E06C1989F662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F1009-C9CC-49A2-B9FC-C60CF1FC10BA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tkinter Library for python</a:t>
          </a:r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12:13:12.0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13875 7795 16383 0 0,'15'0'0'0'0,"15"5"0"0"0,18 7 0 0 0,11 1 0 0 0,5 3 0 0 0,3 5 0 0 0,-1-2 0 0 0,-6 1 0 0 0,-9-2 0 0 0,-7-5 0 0 0,-6-5 0 0 0,-5 2 0 0 0,-3-1 0 0 0,-1-2 0 0 0,-1-2 0 0 0,0-2 0 0 0,-4 3 0 0 0,-2 1 0 0 0,1 0 0 0 0,1-3 0 0 0,2 0 0 0 0,-4 3 0 0 0,0 0 0 0 0,1 0 0 0 0,2-2 0 0 0,1-2 0 0 0,2-1 0 0 0,1-1 0 0 0,1 0 0 0 0,5-1 0 0 0,1-1 0 0 0,1 1 0 0 0,-2 0 0 0 0,-1-1 0 0 0,-2 6 0 0 0,5 2 0 0 0,0-1 0 0 0,-1-1 0 0 0,-1-1 0 0 0,-2-2 0 0 0,-1 5 0 0 0,-2 0 0 0 0,1-1 0 0 0,-2-1 0 0 0,1-1 0 0 0,-1-2 0 0 0,1-1 0 0 0,-1-1 0 0 0,1 0 0 0 0,0 0 0 0 0,0-1 0 0 0,-1 1 0 0 0,1 0 0 0 0,0 0 0 0 0,0 0 0 0 0,0 0 0 0 0,-1 0 0 0 0,-4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12:13:12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14002 8049 16383 0 0,'5'0'0'0'0,"12"0"0"0"0,13 0 0 0 0,6 0 0 0 0,8 0 0 0 0,1 0 0 0 0,-2 0 0 0 0,-3 0 0 0 0,-4 0 0 0 0,-7 5 0 0 0,-4 1 0 0 0,-1 1 0 0 0,0 3 0 0 0,2 1 0 0 0,1-3 0 0 0,1-1 0 0 0,0-3 0 0 0,2-2 0 0 0,0-1 0 0 0,0-1 0 0 0,0 0 0 0 0,0 0 0 0 0,0-1 0 0 0,0 1 0 0 0,0 0 0 0 0,0-1 0 0 0,-1 1 0 0 0,1 0 0 0 0,0 0 0 0 0,0 0 0 0 0,-5 5 0 0 0,-2 7 0 0 0,0 1 0 0 0,-3-1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12:01:54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14002 8049 16383 0 0,'5'0'0'0'0,"12"0"0"0"0,13 0 0 0 0,6 0 0 0 0,8 0 0 0 0,1 0 0 0 0,-2 0 0 0 0,-3 0 0 0 0,-4 0 0 0 0,-7 5 0 0 0,-4 1 0 0 0,-1 1 0 0 0,0 3 0 0 0,2 1 0 0 0,1-3 0 0 0,1-1 0 0 0,0-3 0 0 0,2-2 0 0 0,0-1 0 0 0,0-1 0 0 0,0 0 0 0 0,0 0 0 0 0,0-1 0 0 0,0 1 0 0 0,0 0 0 0 0,0-1 0 0 0,-1 1 0 0 0,1 0 0 0 0,0 0 0 0 0,0 0 0 0 0,-5 5 0 0 0,-2 7 0 0 0,0 1 0 0 0,-3-1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Operating</a:t>
            </a:r>
            <a:br>
              <a:rPr lang="en-US" sz="4000">
                <a:solidFill>
                  <a:schemeClr val="tx2"/>
                </a:solidFill>
              </a:rPr>
            </a:br>
            <a:r>
              <a:rPr lang="en-US" sz="4000">
                <a:solidFill>
                  <a:schemeClr val="tx2"/>
                </a:solidFill>
              </a:rPr>
              <a:t>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cs typeface="Sabon Next LT"/>
              </a:rPr>
              <a:t>PROJECT: Text Editor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  <a:cs typeface="Sabon Next LT"/>
              </a:rPr>
              <a:t>Final Presentation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Further 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features</a:t>
            </a:r>
            <a:endParaRPr lang="en-US" sz="48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5150C36A-4FCE-FB79-99C6-065C5E9E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82" t="52487" r="48100" b="38604"/>
          <a:stretch/>
        </p:blipFill>
        <p:spPr>
          <a:xfrm>
            <a:off x="5500895" y="2448998"/>
            <a:ext cx="6329727" cy="2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graphicFrame>
        <p:nvGraphicFramePr>
          <p:cNvPr id="85" name="TextBox 2">
            <a:extLst>
              <a:ext uri="{FF2B5EF4-FFF2-40B4-BE49-F238E27FC236}">
                <a16:creationId xmlns:a16="http://schemas.microsoft.com/office/drawing/2014/main" id="{5E57BC91-043A-3D78-667D-F49561907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59068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60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D39B0-9BA5-28B0-3E94-AA8225788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25" name="Graphic 5" descr="Smiling Face with No Fill">
            <a:extLst>
              <a:ext uri="{FF2B5EF4-FFF2-40B4-BE49-F238E27FC236}">
                <a16:creationId xmlns:a16="http://schemas.microsoft.com/office/drawing/2014/main" id="{BE9A4CA4-A484-BFD6-6B09-D14CE1C7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6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36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MEET OUR TEAM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ADB23-0D0E-72D0-2802-00B3C926D4B2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We Selected "Simple Text Editor: Image Insertion" as our semester</a:t>
            </a:r>
            <a:endParaRPr lang="en-US" dirty="0">
              <a:solidFill>
                <a:schemeClr val="tx2"/>
              </a:solidFill>
              <a:cs typeface="Sabon Next 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Project for Operating systems. </a:t>
            </a:r>
            <a:endParaRPr lang="en-US" dirty="0">
              <a:solidFill>
                <a:schemeClr val="tx2"/>
              </a:solidFill>
              <a:cs typeface="Sabon Next 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Our Members are:</a:t>
            </a:r>
            <a:endParaRPr lang="en-US" dirty="0">
              <a:solidFill>
                <a:schemeClr val="tx2"/>
              </a:solidFill>
              <a:cs typeface="Sabon Next LT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Ahmed Mehmood 211090</a:t>
            </a:r>
            <a:endParaRPr lang="en-US" dirty="0">
              <a:solidFill>
                <a:schemeClr val="tx2"/>
              </a:solidFill>
              <a:cs typeface="Sabon Next LT"/>
            </a:endParaRPr>
          </a:p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Shoaib Ahmad 211110</a:t>
            </a:r>
            <a:endParaRPr lang="en-US" dirty="0">
              <a:solidFill>
                <a:schemeClr val="tx2"/>
              </a:solidFill>
              <a:cs typeface="Sabon Next LT"/>
            </a:endParaRPr>
          </a:p>
          <a:p>
            <a:pPr marL="4000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Furqan Rafique 211106</a:t>
            </a:r>
            <a:endParaRPr lang="en-US" dirty="0">
              <a:solidFill>
                <a:schemeClr val="tx2"/>
              </a:solidFill>
              <a:cs typeface="Sabon Next LT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Graphic 88" descr="Programmer">
            <a:extLst>
              <a:ext uri="{FF2B5EF4-FFF2-40B4-BE49-F238E27FC236}">
                <a16:creationId xmlns:a16="http://schemas.microsoft.com/office/drawing/2014/main" id="{229A0DD0-A93E-C0EA-084B-DF529EC7C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Simple text editor: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purpose of this project is to create a tool that allows users to create, edit, and save text files easily.</a:t>
            </a:r>
          </a:p>
          <a:p>
            <a:endParaRPr lang="en-US" sz="2000">
              <a:cs typeface="Sabon Next 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11778BCF-375F-8A36-C701-55ABD4565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1" t="32857" r="46423" b="33429"/>
          <a:stretch/>
        </p:blipFill>
        <p:spPr>
          <a:xfrm>
            <a:off x="7075967" y="1006292"/>
            <a:ext cx="4170530" cy="487730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Freeform: Shape 10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 file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4">
            <a:extLst>
              <a:ext uri="{FF2B5EF4-FFF2-40B4-BE49-F238E27FC236}">
                <a16:creationId xmlns:a16="http://schemas.microsoft.com/office/drawing/2014/main" id="{39E9B813-ED2C-C4D5-DB92-9193DC65B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392" t="38889" r="40392" b="31250"/>
          <a:stretch/>
        </p:blipFill>
        <p:spPr>
          <a:xfrm>
            <a:off x="5498228" y="625684"/>
            <a:ext cx="6241091" cy="54553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text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833688CC-BABC-D145-2CAD-1C1C2102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" t="55479" r="63887" b="8904"/>
          <a:stretch/>
        </p:blipFill>
        <p:spPr>
          <a:xfrm>
            <a:off x="5414356" y="1331483"/>
            <a:ext cx="6408836" cy="40437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54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insertion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78B4803-F95C-F5B5-A57B-CDD9F6582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2" t="51397" r="40784" b="7639"/>
          <a:stretch/>
        </p:blipFill>
        <p:spPr>
          <a:xfrm>
            <a:off x="5414356" y="1687152"/>
            <a:ext cx="6408836" cy="3332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5593E9-2CB1-7714-C5E8-A28DBDC76018}"/>
                  </a:ext>
                </a:extLst>
              </p14:cNvPr>
              <p14:cNvContentPartPr/>
              <p14:nvPr/>
            </p14:nvContentPartPr>
            <p14:xfrm>
              <a:off x="6578958" y="3294845"/>
              <a:ext cx="696410" cy="10783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5593E9-2CB1-7714-C5E8-A28DBDC760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333" y="3187731"/>
                <a:ext cx="804021" cy="3224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01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Saving file</a:t>
            </a:r>
            <a:endParaRPr lang="en-US" sz="48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F9484A-71D6-C59E-B524-D23F2199D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4" t="50008" r="40392" b="9028"/>
          <a:stretch/>
        </p:blipFill>
        <p:spPr>
          <a:xfrm>
            <a:off x="5507864" y="2239040"/>
            <a:ext cx="5970067" cy="3111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1E2E52-92A9-8BE5-2757-730379BE2F13}"/>
                  </a:ext>
                </a:extLst>
              </p14:cNvPr>
              <p14:cNvContentPartPr/>
              <p14:nvPr/>
            </p14:nvContentPartPr>
            <p14:xfrm>
              <a:off x="6643352" y="3423634"/>
              <a:ext cx="355276" cy="3645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1E2E52-92A9-8BE5-2757-730379BE2F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773" y="3316762"/>
                <a:ext cx="462794" cy="250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31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Saving file</a:t>
            </a:r>
            <a:endParaRPr lang="en-US" sz="48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1E2E52-92A9-8BE5-2757-730379BE2F13}"/>
                  </a:ext>
                </a:extLst>
              </p14:cNvPr>
              <p14:cNvContentPartPr/>
              <p14:nvPr/>
            </p14:nvContentPartPr>
            <p14:xfrm>
              <a:off x="6643352" y="3423634"/>
              <a:ext cx="355276" cy="3645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1E2E52-92A9-8BE5-2757-730379BE2F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9413" y="3316405"/>
                <a:ext cx="462794" cy="25055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6">
            <a:extLst>
              <a:ext uri="{FF2B5EF4-FFF2-40B4-BE49-F238E27FC236}">
                <a16:creationId xmlns:a16="http://schemas.microsoft.com/office/drawing/2014/main" id="{DD5F4B6E-F91F-A1FB-211A-EA5462B49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4" t="55285" r="63678" b="13550"/>
          <a:stretch/>
        </p:blipFill>
        <p:spPr>
          <a:xfrm>
            <a:off x="5765443" y="1455446"/>
            <a:ext cx="5002678" cy="40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CHECKING</a:t>
            </a:r>
            <a:endParaRPr lang="en-US" sz="48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556908A-BFAD-CEE2-2536-B34EE35D7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92" t="21481" r="27292" b="7778"/>
          <a:stretch/>
        </p:blipFill>
        <p:spPr>
          <a:xfrm>
            <a:off x="6130345" y="1165673"/>
            <a:ext cx="4466964" cy="49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3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Operating system</vt:lpstr>
      <vt:lpstr>MEET OUR TEAM</vt:lpstr>
      <vt:lpstr>Simple text editor: GUI</vt:lpstr>
      <vt:lpstr>CREating file</vt:lpstr>
      <vt:lpstr>Adding text</vt:lpstr>
      <vt:lpstr>Image insertion</vt:lpstr>
      <vt:lpstr>Saving file</vt:lpstr>
      <vt:lpstr>Saving file</vt:lpstr>
      <vt:lpstr>CHECKING</vt:lpstr>
      <vt:lpstr>Further  features</vt:lpstr>
      <vt:lpstr>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revision>133</cp:revision>
  <dcterms:created xsi:type="dcterms:W3CDTF">2023-05-05T20:10:12Z</dcterms:created>
  <dcterms:modified xsi:type="dcterms:W3CDTF">2023-05-24T06:58:56Z</dcterms:modified>
</cp:coreProperties>
</file>